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9D9D9D"/>
    <a:srgbClr val="000000"/>
    <a:srgbClr val="2F5597"/>
    <a:srgbClr val="6A6614"/>
    <a:srgbClr val="884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2FE69-88CB-4ECE-8AE9-F6FE6DB41A7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F40F-9979-40DE-91E1-719655E2D2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Lars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Daniel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Thiago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over to 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F40F-9979-40DE-91E1-719655E2D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21CCA-1F99-4ECC-A0AF-DF339E07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0387-750A-4352-BC05-C13579AEB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24EB-71BA-4D81-A7A9-7A32031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7769B0-BD99-44FE-8499-4014DA9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BAE65-F8AA-471F-9879-EBA0BE59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8DEFD-8038-4AF5-9496-B7263BF8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A01E4-B580-4C1B-BF13-9D88DDCD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A26E-A9FD-48F4-9A12-33F0A1C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00F4A-C055-44F4-9DCE-189E6641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72759-A0E1-46B3-ACE4-18F2CF57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EE0E5-B9E5-41D5-BD43-3DEA38A4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71B81C-98B1-4FFE-AE6E-9F991A161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82AA-4A94-4AE5-8479-FF7344F5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DF584-B1F5-41DF-9CC4-E773A0B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E046D1-A240-4997-B5DB-7839BEB2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33B-3892-4A0A-9757-01FEE7B1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0A1101-A68C-43DD-9738-87996C8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0C178-43E2-4933-B0E6-F3ED69A7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05AF4-A347-47B2-851F-4AA23BE7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C13B8-EC99-4A50-9D60-5705413D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93EAA-EC5A-431A-953B-D3C65F38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391C-7D50-4C70-AC51-840F7E0C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AB500-87D9-47BA-A206-7447E192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1E0CE-6B3D-4767-9621-65C8117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E0C22-FE57-41CA-8D09-0F8FAA0E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2345F-71D4-4BED-8C90-6692B367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DAA25-B719-44A7-9183-A6AAE42E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43907B-BF93-47F3-9A48-3E8BF2D9E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32DEDE-AB25-4F46-BB29-004F0D5A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F9163A-8DBE-434A-8F38-B792F5B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B4108-7560-4C63-8F11-A30687B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118B3-AA49-420C-848F-06E90302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E9A8A-9081-4104-B570-C60CE8E3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1250CB-C150-4914-804F-801DF147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14219F-C7CF-4060-B01A-FC5EC85C2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1B8F15-FDA4-4F0D-91FA-436C8DA5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5AE15B-843C-463F-B499-2EB7492C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ED1B6-02CC-4D44-86B8-6B5F480D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B21812-9CEB-4B1B-BE52-629C740B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F50E6-B590-48BA-B56B-5975B8CF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FC2FD1-C09D-4ACE-9368-45BB0EFB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6AB664-6D7D-4911-8D0B-4484EA18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9E5F4-57F1-4079-9596-8EB38A70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BC7169-406C-4689-97DD-934F1FD4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257F1-EBFC-417A-AAFB-2EFE26A4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F5F47-87A3-414E-81A5-97C0BF45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7FC6-4DBE-4784-BA3E-10479929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B50EFF-AEF2-4C3F-8A9D-3B373AF5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26B6-F999-4378-95F6-EA6B51D3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BAD2B-3D16-4854-965C-66F2A267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83FB51-E766-45FE-8FA0-748BB61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9537D-4841-49FA-B028-FA69435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DF4EE-4B74-4153-919E-A615DE18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FF1439-C2F4-41B8-B27C-D05731195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B4B8F-9C54-4228-B1A0-8311990D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AC367C-AA3A-49BE-B864-8A22CFA5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FC1-1E51-4A0E-A76A-D7B6C7E7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684A64-C631-48CD-A57A-D008B9E2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4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E1CE4E-D846-4B57-8A05-6675C8D2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642A5-5134-4EA5-A2CA-4E4EC64F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15D310-6222-44CD-B58B-7BCDFFDC3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AD20-57A6-4D20-A180-F22A8E85BB0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632F7-7359-44C6-9D84-115B79CF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09F6BF-A890-4EC0-9BA9-54689064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68FCA-E1AF-4EEE-AFAF-453244E9CC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88EC6-9921-4CEB-B1DE-A2B33416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940602" y="2967334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>
                <a:gradFill flip="none" rotWithShape="1">
                  <a:gsLst>
                    <a:gs pos="0">
                      <a:schemeClr val="bg2">
                        <a:lumMod val="70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tx1">
                      <a:lumMod val="95000"/>
                      <a:lumOff val="5000"/>
                      <a:alpha val="13000"/>
                    </a:schemeClr>
                  </a:glow>
                  <a:outerShdw blurRad="50800" dist="88900" dir="2700000" algn="tl" rotWithShape="0">
                    <a:schemeClr val="bg1">
                      <a:alpha val="16000"/>
                    </a:schemeClr>
                  </a:outerShdw>
                </a:effectLst>
                <a:latin typeface="Consolas" panose="020B0609020204030204" pitchFamily="49" charset="0"/>
                <a:ea typeface="DotumChe" panose="020B0503020000020004" pitchFamily="49" charset="-127"/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30578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"/>
    </mc:Choice>
    <mc:Fallback xmlns="">
      <p:transition spd="slow" advTm="4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oto, verschieden, drinnen, anzeigend enthält.&#10;&#10;Automatisch generierte Beschreibung">
            <a:extLst>
              <a:ext uri="{FF2B5EF4-FFF2-40B4-BE49-F238E27FC236}">
                <a16:creationId xmlns:a16="http://schemas.microsoft.com/office/drawing/2014/main" id="{4EFFCE94-200E-4CAE-A107-14B306F8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r="150"/>
          <a:stretch/>
        </p:blipFill>
        <p:spPr>
          <a:xfrm>
            <a:off x="866775" y="-104775"/>
            <a:ext cx="10391775" cy="696277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8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"/>
    </mc:Choice>
    <mc:Fallback xmlns="">
      <p:transition spd="slow" advTm="4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9EDEA50-0352-4D6D-A730-5717FD8C9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790" y="46299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EB821D-F25B-48A9-B23E-733B96FDBDEC}"/>
              </a:ext>
            </a:extLst>
          </p:cNvPr>
          <p:cNvGrpSpPr/>
          <p:nvPr/>
        </p:nvGrpSpPr>
        <p:grpSpPr>
          <a:xfrm>
            <a:off x="999881" y="859958"/>
            <a:ext cx="10483840" cy="5951743"/>
            <a:chOff x="104036" y="0"/>
            <a:chExt cx="12080187" cy="6858000"/>
          </a:xfrm>
          <a:effectLst>
            <a:glow rad="101600">
              <a:schemeClr val="bg1">
                <a:alpha val="15000"/>
              </a:scheme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B9552B0-721F-4C6F-B1D0-FF26D5C6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6088224" cy="6858000"/>
            </a:xfrm>
            <a:prstGeom prst="rect">
              <a:avLst/>
            </a:prstGeom>
          </p:spPr>
        </p:pic>
        <p:pic>
          <p:nvPicPr>
            <p:cNvPr id="16" name="Grafik 1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C008569C-3707-4CF4-8F4A-66022488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4" r="9577" b="9030"/>
            <a:stretch/>
          </p:blipFill>
          <p:spPr>
            <a:xfrm>
              <a:off x="104036" y="0"/>
              <a:ext cx="598477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1277F09-5EF1-407C-8463-AE5967B39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12400" y="46800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A544AC-F636-47A2-8EF4-BD47BF1E2DF5}"/>
              </a:ext>
            </a:extLst>
          </p:cNvPr>
          <p:cNvGrpSpPr/>
          <p:nvPr/>
        </p:nvGrpSpPr>
        <p:grpSpPr>
          <a:xfrm>
            <a:off x="672966" y="935725"/>
            <a:ext cx="11246135" cy="5817547"/>
            <a:chOff x="1021710" y="1103010"/>
            <a:chExt cx="10977840" cy="5469257"/>
          </a:xfrm>
          <a:effectLst>
            <a:glow rad="152400">
              <a:schemeClr val="bg1">
                <a:alpha val="30000"/>
              </a:schemeClr>
            </a:glow>
          </a:effectLst>
        </p:grpSpPr>
        <p:pic>
          <p:nvPicPr>
            <p:cNvPr id="3" name="Grafik 2" descr="Ein Bild, das Buch, Text enthält.&#10;&#10;Automatisch generierte Beschreibung">
              <a:extLst>
                <a:ext uri="{FF2B5EF4-FFF2-40B4-BE49-F238E27FC236}">
                  <a16:creationId xmlns:a16="http://schemas.microsoft.com/office/drawing/2014/main" id="{6ADA8469-3F53-43D2-A7B7-12999B1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38" y="1103010"/>
              <a:ext cx="5258912" cy="5406272"/>
            </a:xfrm>
            <a:prstGeom prst="rect">
              <a:avLst/>
            </a:prstGeom>
          </p:spPr>
        </p:pic>
        <p:pic>
          <p:nvPicPr>
            <p:cNvPr id="8" name="Grafik 7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0114A638-B1C3-47E6-BB8E-C56B4087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49" r="10129" b="51615"/>
            <a:stretch/>
          </p:blipFill>
          <p:spPr>
            <a:xfrm>
              <a:off x="1021710" y="1103010"/>
              <a:ext cx="5718928" cy="3748720"/>
            </a:xfrm>
            <a:prstGeom prst="rect">
              <a:avLst/>
            </a:prstGeom>
          </p:spPr>
        </p:pic>
        <p:pic>
          <p:nvPicPr>
            <p:cNvPr id="10" name="Grafik 9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80FAC57-BC7E-4751-83EA-7EE90F87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8" t="59656" r="6608" b="4055"/>
            <a:stretch/>
          </p:blipFill>
          <p:spPr>
            <a:xfrm>
              <a:off x="2318110" y="4083590"/>
              <a:ext cx="4422528" cy="248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"/>
    </mc:Choice>
    <mc:Fallback xmlns="">
      <p:transition spd="slow" advTm="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F95532DA-1914-4EE4-ACEC-D45589C1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"/>
    </mc:Choice>
    <mc:Fallback xmlns="">
      <p:transition spd="slow" advTm="8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7F53E58A-097D-4F8F-869D-C93D2F559F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543300" y="424388"/>
            <a:ext cx="3095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RIPOMATIC</a:t>
            </a:r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FAB744F8-C574-42AC-A123-EEC0D1119A17}"/>
              </a:ext>
            </a:extLst>
          </p:cNvPr>
          <p:cNvGrpSpPr/>
          <p:nvPr/>
        </p:nvGrpSpPr>
        <p:grpSpPr>
          <a:xfrm>
            <a:off x="4792627" y="2125627"/>
            <a:ext cx="2606746" cy="2606746"/>
            <a:chOff x="4699079" y="2402469"/>
            <a:chExt cx="2326753" cy="2326753"/>
          </a:xfrm>
          <a:solidFill>
            <a:srgbClr val="000000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0F7E6EE-6FE7-4173-9E5E-39B73C63C82C}"/>
                </a:ext>
              </a:extLst>
            </p:cNvPr>
            <p:cNvSpPr/>
            <p:nvPr/>
          </p:nvSpPr>
          <p:spPr>
            <a:xfrm>
              <a:off x="4699079" y="2402469"/>
              <a:ext cx="2326753" cy="2326753"/>
            </a:xfrm>
            <a:custGeom>
              <a:avLst/>
              <a:gdLst>
                <a:gd name="connsiteX0" fmla="*/ 1163377 w 2326753"/>
                <a:gd name="connsiteY0" fmla="*/ 0 h 2326753"/>
                <a:gd name="connsiteX1" fmla="*/ 0 w 2326753"/>
                <a:gd name="connsiteY1" fmla="*/ 1163377 h 2326753"/>
                <a:gd name="connsiteX2" fmla="*/ 1163377 w 2326753"/>
                <a:gd name="connsiteY2" fmla="*/ 2326753 h 2326753"/>
                <a:gd name="connsiteX3" fmla="*/ 2326753 w 2326753"/>
                <a:gd name="connsiteY3" fmla="*/ 1163377 h 2326753"/>
                <a:gd name="connsiteX4" fmla="*/ 1163377 w 2326753"/>
                <a:gd name="connsiteY4" fmla="*/ 0 h 2326753"/>
                <a:gd name="connsiteX5" fmla="*/ 1766898 w 2326753"/>
                <a:gd name="connsiteY5" fmla="*/ 1195408 h 2326753"/>
                <a:gd name="connsiteX6" fmla="*/ 913755 w 2326753"/>
                <a:gd name="connsiteY6" fmla="*/ 1777096 h 2326753"/>
                <a:gd name="connsiteX7" fmla="*/ 891922 w 2326753"/>
                <a:gd name="connsiteY7" fmla="*/ 1783844 h 2326753"/>
                <a:gd name="connsiteX8" fmla="*/ 873812 w 2326753"/>
                <a:gd name="connsiteY8" fmla="*/ 1779346 h 2326753"/>
                <a:gd name="connsiteX9" fmla="*/ 853143 w 2326753"/>
                <a:gd name="connsiteY9" fmla="*/ 1745065 h 2326753"/>
                <a:gd name="connsiteX10" fmla="*/ 853143 w 2326753"/>
                <a:gd name="connsiteY10" fmla="*/ 581688 h 2326753"/>
                <a:gd name="connsiteX11" fmla="*/ 873812 w 2326753"/>
                <a:gd name="connsiteY11" fmla="*/ 547407 h 2326753"/>
                <a:gd name="connsiteX12" fmla="*/ 913793 w 2326753"/>
                <a:gd name="connsiteY12" fmla="*/ 549657 h 2326753"/>
                <a:gd name="connsiteX13" fmla="*/ 1766936 w 2326753"/>
                <a:gd name="connsiteY13" fmla="*/ 1131345 h 2326753"/>
                <a:gd name="connsiteX14" fmla="*/ 1783844 w 2326753"/>
                <a:gd name="connsiteY14" fmla="*/ 1163377 h 2326753"/>
                <a:gd name="connsiteX15" fmla="*/ 1766898 w 2326753"/>
                <a:gd name="connsiteY15" fmla="*/ 1195408 h 232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6753" h="2326753">
                  <a:moveTo>
                    <a:pt x="1163377" y="0"/>
                  </a:moveTo>
                  <a:cubicBezTo>
                    <a:pt x="521891" y="0"/>
                    <a:pt x="0" y="521891"/>
                    <a:pt x="0" y="1163377"/>
                  </a:cubicBezTo>
                  <a:cubicBezTo>
                    <a:pt x="0" y="1804862"/>
                    <a:pt x="521891" y="2326753"/>
                    <a:pt x="1163377" y="2326753"/>
                  </a:cubicBezTo>
                  <a:cubicBezTo>
                    <a:pt x="1804862" y="2326753"/>
                    <a:pt x="2326753" y="1804862"/>
                    <a:pt x="2326753" y="1163377"/>
                  </a:cubicBezTo>
                  <a:cubicBezTo>
                    <a:pt x="2326753" y="521891"/>
                    <a:pt x="1804862" y="0"/>
                    <a:pt x="1163377" y="0"/>
                  </a:cubicBezTo>
                  <a:close/>
                  <a:moveTo>
                    <a:pt x="1766898" y="1195408"/>
                  </a:moveTo>
                  <a:lnTo>
                    <a:pt x="913755" y="1777096"/>
                  </a:lnTo>
                  <a:cubicBezTo>
                    <a:pt x="907201" y="1781556"/>
                    <a:pt x="899562" y="1783844"/>
                    <a:pt x="891922" y="1783844"/>
                  </a:cubicBezTo>
                  <a:cubicBezTo>
                    <a:pt x="885717" y="1783844"/>
                    <a:pt x="879474" y="1782370"/>
                    <a:pt x="873812" y="1779346"/>
                  </a:cubicBezTo>
                  <a:cubicBezTo>
                    <a:pt x="861093" y="1772637"/>
                    <a:pt x="853143" y="1759452"/>
                    <a:pt x="853143" y="1745065"/>
                  </a:cubicBezTo>
                  <a:lnTo>
                    <a:pt x="853143" y="581688"/>
                  </a:lnTo>
                  <a:cubicBezTo>
                    <a:pt x="853143" y="567301"/>
                    <a:pt x="861093" y="554116"/>
                    <a:pt x="873812" y="547407"/>
                  </a:cubicBezTo>
                  <a:cubicBezTo>
                    <a:pt x="886532" y="540660"/>
                    <a:pt x="901888" y="541591"/>
                    <a:pt x="913793" y="549657"/>
                  </a:cubicBezTo>
                  <a:lnTo>
                    <a:pt x="1766936" y="1131345"/>
                  </a:lnTo>
                  <a:cubicBezTo>
                    <a:pt x="1777484" y="1138558"/>
                    <a:pt x="1783844" y="1150541"/>
                    <a:pt x="1783844" y="1163377"/>
                  </a:cubicBezTo>
                  <a:cubicBezTo>
                    <a:pt x="1783844" y="1176212"/>
                    <a:pt x="1777484" y="1188195"/>
                    <a:pt x="1766898" y="1195408"/>
                  </a:cubicBezTo>
                  <a:close/>
                </a:path>
              </a:pathLst>
            </a:custGeom>
            <a:grpFill/>
            <a:ln w="38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6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"/>
    </mc:Choice>
    <mc:Fallback xmlns="">
      <p:transition spd="slow" advTm="3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E14EC4BB-E111-4894-8137-7CEF9E9E0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C629285-4540-4EAD-8E97-9A44C4C3DD9D}"/>
              </a:ext>
            </a:extLst>
          </p:cNvPr>
          <p:cNvSpPr/>
          <p:nvPr/>
        </p:nvSpPr>
        <p:spPr>
          <a:xfrm>
            <a:off x="342477" y="323155"/>
            <a:ext cx="344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4CF7661-DD2E-48D0-AB3C-7BAD6FDAB5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02" y="2160937"/>
            <a:ext cx="2971855" cy="29641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F4F2FA9-978F-46F1-B2A2-8B57C1FB2306}"/>
              </a:ext>
            </a:extLst>
          </p:cNvPr>
          <p:cNvSpPr/>
          <p:nvPr/>
        </p:nvSpPr>
        <p:spPr>
          <a:xfrm>
            <a:off x="7929675" y="5125113"/>
            <a:ext cx="3637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Thiago</a:t>
            </a:r>
            <a:r>
              <a:rPr lang="en-US" sz="2800" dirty="0"/>
              <a:t> Morano Gerding</a:t>
            </a:r>
          </a:p>
          <a:p>
            <a:pPr algn="ctr"/>
            <a:r>
              <a:rPr lang="en-US" sz="2800" dirty="0"/>
              <a:t>Programmer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966B9B-4A83-467A-97E5-1CF2EB13187F}"/>
              </a:ext>
            </a:extLst>
          </p:cNvPr>
          <p:cNvSpPr/>
          <p:nvPr/>
        </p:nvSpPr>
        <p:spPr>
          <a:xfrm>
            <a:off x="8624256" y="2662579"/>
            <a:ext cx="22871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Trixia</a:t>
            </a:r>
            <a:r>
              <a:rPr lang="en-US" sz="2800" dirty="0"/>
              <a:t> Quinzon</a:t>
            </a:r>
          </a:p>
          <a:p>
            <a:pPr algn="ctr"/>
            <a:r>
              <a:rPr lang="en-US" sz="2800" dirty="0"/>
              <a:t>Artist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2D451F-B45C-413B-B41B-8B02C39EE3BB}"/>
              </a:ext>
            </a:extLst>
          </p:cNvPr>
          <p:cNvSpPr/>
          <p:nvPr/>
        </p:nvSpPr>
        <p:spPr>
          <a:xfrm>
            <a:off x="4560577" y="677099"/>
            <a:ext cx="31195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Alexander</a:t>
            </a:r>
            <a:r>
              <a:rPr lang="en-US" sz="2800" dirty="0"/>
              <a:t> Gerhards</a:t>
            </a:r>
          </a:p>
          <a:p>
            <a:pPr algn="ctr"/>
            <a:r>
              <a:rPr lang="en-US" sz="2800" dirty="0"/>
              <a:t>Lead / Artist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3882DD0-9C90-435C-9386-B237EE13503C}"/>
              </a:ext>
            </a:extLst>
          </p:cNvPr>
          <p:cNvSpPr/>
          <p:nvPr/>
        </p:nvSpPr>
        <p:spPr>
          <a:xfrm>
            <a:off x="1018239" y="5125113"/>
            <a:ext cx="27735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Daniel</a:t>
            </a:r>
            <a:r>
              <a:rPr lang="en-US" sz="2800" dirty="0"/>
              <a:t> Baracotti</a:t>
            </a:r>
          </a:p>
          <a:p>
            <a:r>
              <a:rPr lang="en-US" sz="2800" dirty="0"/>
              <a:t>Designer / Sound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FEB117-59AE-4FEE-998C-034FAE6C18A9}"/>
              </a:ext>
            </a:extLst>
          </p:cNvPr>
          <p:cNvSpPr/>
          <p:nvPr/>
        </p:nvSpPr>
        <p:spPr>
          <a:xfrm>
            <a:off x="1394944" y="2662579"/>
            <a:ext cx="2020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Lars</a:t>
            </a:r>
            <a:r>
              <a:rPr lang="en-US" sz="2800" dirty="0"/>
              <a:t> Kalthoff</a:t>
            </a:r>
          </a:p>
          <a:p>
            <a:pPr algn="ctr"/>
            <a:r>
              <a:rPr lang="en-US" sz="2800" dirty="0"/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33264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52"/>
    </mc:Choice>
    <mc:Fallback xmlns="">
      <p:transition spd="slow" advTm="42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980738-4BCE-412D-BE33-E3606C2EB1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9"/>
            <a:ext cx="12192000" cy="6857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1897EA-BC3E-4651-85B7-14348AA87100}"/>
              </a:ext>
            </a:extLst>
          </p:cNvPr>
          <p:cNvSpPr txBox="1"/>
          <p:nvPr/>
        </p:nvSpPr>
        <p:spPr>
          <a:xfrm>
            <a:off x="413341" y="276863"/>
            <a:ext cx="6934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HOW DEEP IS YOUR LOVE?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3D3F7C-884F-4A9E-87A9-F466A5004F4F}"/>
              </a:ext>
            </a:extLst>
          </p:cNvPr>
          <p:cNvSpPr txBox="1"/>
          <p:nvPr/>
        </p:nvSpPr>
        <p:spPr>
          <a:xfrm>
            <a:off x="5725481" y="1313902"/>
            <a:ext cx="461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Self-acceptance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B1219-C5BD-42D2-A141-B175CBF76CBD}"/>
              </a:ext>
            </a:extLst>
          </p:cNvPr>
          <p:cNvSpPr txBox="1"/>
          <p:nvPr/>
        </p:nvSpPr>
        <p:spPr>
          <a:xfrm>
            <a:off x="4161368" y="5671760"/>
            <a:ext cx="3869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Reassembly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766861-12A4-4E84-A8CA-8494AE0F2F62}"/>
              </a:ext>
            </a:extLst>
          </p:cNvPr>
          <p:cNvSpPr txBox="1"/>
          <p:nvPr/>
        </p:nvSpPr>
        <p:spPr>
          <a:xfrm>
            <a:off x="413341" y="1661357"/>
            <a:ext cx="153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Trial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2420-DA75-4404-AF06-30F251856648}"/>
              </a:ext>
            </a:extLst>
          </p:cNvPr>
          <p:cNvSpPr txBox="1"/>
          <p:nvPr/>
        </p:nvSpPr>
        <p:spPr>
          <a:xfrm>
            <a:off x="3232767" y="2766521"/>
            <a:ext cx="3491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Past regrets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8650A0-A230-4014-B4FE-61E7F0BA2E0B}"/>
              </a:ext>
            </a:extLst>
          </p:cNvPr>
          <p:cNvSpPr txBox="1"/>
          <p:nvPr/>
        </p:nvSpPr>
        <p:spPr>
          <a:xfrm>
            <a:off x="591885" y="4488757"/>
            <a:ext cx="3710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Working through</a:t>
            </a:r>
          </a:p>
        </p:txBody>
      </p:sp>
    </p:spTree>
    <p:extLst>
      <p:ext uri="{BB962C8B-B14F-4D97-AF65-F5344CB8AC3E}">
        <p14:creationId xmlns:p14="http://schemas.microsoft.com/office/powerpoint/2010/main" val="36568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5D408E1-11EB-4B4F-8B9B-71A0FE900E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71340" y="370596"/>
            <a:ext cx="1969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BASICS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FA9FBF-A576-4235-A3BF-08BF57A5AF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7" y="2046917"/>
            <a:ext cx="2952700" cy="2952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C2A96E-9D64-4176-899B-9E3EFE145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0" y="1952649"/>
            <a:ext cx="2952700" cy="2952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13A0D3-3DD7-4AF0-8450-AE1BAC1567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33" y="1952649"/>
            <a:ext cx="2952700" cy="29527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8DC35B-D009-4AB2-B2B1-23D80368CCF5}"/>
              </a:ext>
            </a:extLst>
          </p:cNvPr>
          <p:cNvSpPr txBox="1"/>
          <p:nvPr/>
        </p:nvSpPr>
        <p:spPr>
          <a:xfrm>
            <a:off x="765814" y="5137055"/>
            <a:ext cx="2752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Puzzle game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FDFFD5-CF86-46D0-A8AF-9F1DBC2B76D1}"/>
              </a:ext>
            </a:extLst>
          </p:cNvPr>
          <p:cNvSpPr txBox="1"/>
          <p:nvPr/>
        </p:nvSpPr>
        <p:spPr>
          <a:xfrm>
            <a:off x="4758503" y="5137055"/>
            <a:ext cx="2813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Third person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2DF5985-3FAA-4760-B210-BD9EC7026866}"/>
              </a:ext>
            </a:extLst>
          </p:cNvPr>
          <p:cNvSpPr txBox="1"/>
          <p:nvPr/>
        </p:nvSpPr>
        <p:spPr>
          <a:xfrm>
            <a:off x="9688145" y="5137055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171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11117E1-244F-4000-82C6-B2E6F0FC88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4493542" y="207749"/>
            <a:ext cx="320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STRUCTURE</a:t>
            </a:r>
          </a:p>
        </p:txBody>
      </p:sp>
      <p:pic>
        <p:nvPicPr>
          <p:cNvPr id="7" name="Grafik 6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7516A98-FA4C-4A8F-8309-26A5CA6DD2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30"/>
            <a:ext cx="5264650" cy="5307260"/>
          </a:xfrm>
          <a:prstGeom prst="rect">
            <a:avLst/>
          </a:prstGeom>
        </p:spPr>
      </p:pic>
      <p:pic>
        <p:nvPicPr>
          <p:cNvPr id="9" name="Grafik 8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EB1D7132-B9C5-4979-9676-3C6B840B8F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26" y="2988651"/>
            <a:ext cx="1017421" cy="1274068"/>
          </a:xfrm>
          <a:prstGeom prst="rect">
            <a:avLst/>
          </a:prstGeom>
        </p:spPr>
      </p:pic>
      <p:pic>
        <p:nvPicPr>
          <p:cNvPr id="11" name="Grafik 10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CC9AC2D-273A-462C-BA5B-53BB9465579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64" y="2751193"/>
            <a:ext cx="571134" cy="12740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63557A-B868-4641-BF8B-98DC2CEB620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18" y="5257222"/>
            <a:ext cx="589013" cy="1068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E34C4F-D3F5-445D-AE8A-EF11B203610A}"/>
              </a:ext>
            </a:extLst>
          </p:cNvPr>
          <p:cNvSpPr txBox="1"/>
          <p:nvPr/>
        </p:nvSpPr>
        <p:spPr>
          <a:xfrm>
            <a:off x="8260190" y="3662907"/>
            <a:ext cx="94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FB4C3E-C7FE-4081-B2A3-4265BFF2F216}"/>
              </a:ext>
            </a:extLst>
          </p:cNvPr>
          <p:cNvSpPr txBox="1"/>
          <p:nvPr/>
        </p:nvSpPr>
        <p:spPr>
          <a:xfrm>
            <a:off x="9600960" y="2333921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8FC0AE7-8D4C-400B-8606-3E920DA30849}"/>
              </a:ext>
            </a:extLst>
          </p:cNvPr>
          <p:cNvSpPr txBox="1"/>
          <p:nvPr/>
        </p:nvSpPr>
        <p:spPr>
          <a:xfrm>
            <a:off x="8050838" y="485126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12C7CB-5BEC-4F33-AC28-5F13D10DB9B6}"/>
              </a:ext>
            </a:extLst>
          </p:cNvPr>
          <p:cNvSpPr txBox="1"/>
          <p:nvPr/>
        </p:nvSpPr>
        <p:spPr>
          <a:xfrm>
            <a:off x="6545927" y="242802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2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1BB012-F450-45D9-B0E5-5D387A370B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348757" y="697692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02623D-E2A5-432D-A87F-E5551505E8E9}"/>
              </a:ext>
            </a:extLst>
          </p:cNvPr>
          <p:cNvGrpSpPr/>
          <p:nvPr/>
        </p:nvGrpSpPr>
        <p:grpSpPr>
          <a:xfrm>
            <a:off x="2267981" y="2871986"/>
            <a:ext cx="2291789" cy="1015799"/>
            <a:chOff x="5939058" y="1845792"/>
            <a:chExt cx="2291789" cy="1015799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40B2BAB-3C6E-4555-B9E4-237CAB09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058" y="1845792"/>
              <a:ext cx="2291789" cy="10157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BA18FBC-F8FC-446E-9FC0-B4D9939A0246}"/>
                </a:ext>
              </a:extLst>
            </p:cNvPr>
            <p:cNvSpPr txBox="1"/>
            <p:nvPr/>
          </p:nvSpPr>
          <p:spPr>
            <a:xfrm>
              <a:off x="6130203" y="1938192"/>
              <a:ext cx="1909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Unlock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2B38FC-090F-40F1-B160-93B8880C4D2A}"/>
              </a:ext>
            </a:extLst>
          </p:cNvPr>
          <p:cNvGrpSpPr/>
          <p:nvPr/>
        </p:nvGrpSpPr>
        <p:grpSpPr>
          <a:xfrm>
            <a:off x="5019846" y="1610775"/>
            <a:ext cx="2291789" cy="1015799"/>
            <a:chOff x="8658108" y="3365073"/>
            <a:chExt cx="2291789" cy="101579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55109D6-D67C-4AFC-97CD-6834DE95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108" y="3365073"/>
              <a:ext cx="2291789" cy="101579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4AE0CE7-3FE4-4D2F-8433-E38C2F8BFFEB}"/>
                </a:ext>
              </a:extLst>
            </p:cNvPr>
            <p:cNvSpPr txBox="1"/>
            <p:nvPr/>
          </p:nvSpPr>
          <p:spPr>
            <a:xfrm>
              <a:off x="8994772" y="3420026"/>
              <a:ext cx="15252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Enter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03EDA58-BFB6-420E-8B59-C9D3259192A8}"/>
              </a:ext>
            </a:extLst>
          </p:cNvPr>
          <p:cNvGrpSpPr/>
          <p:nvPr/>
        </p:nvGrpSpPr>
        <p:grpSpPr>
          <a:xfrm>
            <a:off x="7771711" y="2871984"/>
            <a:ext cx="2443257" cy="1015799"/>
            <a:chOff x="6187252" y="4444272"/>
            <a:chExt cx="2443257" cy="10157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0E88205-2E4F-4E58-BCEF-75F82225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2" y="4444272"/>
              <a:ext cx="2443257" cy="101579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BAE5C41-313C-49C9-8099-E56AF9BDB750}"/>
                </a:ext>
              </a:extLst>
            </p:cNvPr>
            <p:cNvSpPr txBox="1"/>
            <p:nvPr/>
          </p:nvSpPr>
          <p:spPr>
            <a:xfrm>
              <a:off x="6353815" y="4536672"/>
              <a:ext cx="21101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Analyze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A67827-930C-40FB-AD11-5731C25900BE}"/>
              </a:ext>
            </a:extLst>
          </p:cNvPr>
          <p:cNvGrpSpPr/>
          <p:nvPr/>
        </p:nvGrpSpPr>
        <p:grpSpPr>
          <a:xfrm>
            <a:off x="8046604" y="4299820"/>
            <a:ext cx="1893467" cy="1015799"/>
            <a:chOff x="5405669" y="4582871"/>
            <a:chExt cx="1893467" cy="101579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6CD4993-99E0-44F8-9DB0-F8F0BED0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669" y="4582871"/>
              <a:ext cx="1893467" cy="101579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78F945-A3EE-4AAE-8FF6-00A35E4F3E30}"/>
                </a:ext>
              </a:extLst>
            </p:cNvPr>
            <p:cNvSpPr txBox="1"/>
            <p:nvPr/>
          </p:nvSpPr>
          <p:spPr>
            <a:xfrm>
              <a:off x="5597034" y="4662169"/>
              <a:ext cx="15107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Solve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B5F812E-4A1C-4CCF-B8CA-3AAAA52B0FF7}"/>
              </a:ext>
            </a:extLst>
          </p:cNvPr>
          <p:cNvGrpSpPr/>
          <p:nvPr/>
        </p:nvGrpSpPr>
        <p:grpSpPr>
          <a:xfrm>
            <a:off x="4950105" y="5617681"/>
            <a:ext cx="2291789" cy="1015799"/>
            <a:chOff x="3647269" y="5006863"/>
            <a:chExt cx="2291789" cy="101579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B74D59-A180-41CB-A18F-9FA56C0F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69" y="5006863"/>
              <a:ext cx="2291789" cy="10157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9D5CC8-4232-4548-BBAE-ABF77240FAF0}"/>
                </a:ext>
              </a:extLst>
            </p:cNvPr>
            <p:cNvSpPr txBox="1"/>
            <p:nvPr/>
          </p:nvSpPr>
          <p:spPr>
            <a:xfrm>
              <a:off x="3841079" y="5090771"/>
              <a:ext cx="18934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Collect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3EA99D0-20AD-4276-AE37-78E335ADD536}"/>
              </a:ext>
            </a:extLst>
          </p:cNvPr>
          <p:cNvGrpSpPr/>
          <p:nvPr/>
        </p:nvGrpSpPr>
        <p:grpSpPr>
          <a:xfrm>
            <a:off x="2395961" y="4299820"/>
            <a:ext cx="1990190" cy="1015799"/>
            <a:chOff x="2569581" y="4345695"/>
            <a:chExt cx="1990190" cy="1015799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75BF7C4-6CF1-4F62-89FD-69792B16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581" y="4345695"/>
              <a:ext cx="1990190" cy="101579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D34BA6F-C885-4B26-B4DF-3753615B6935}"/>
                </a:ext>
              </a:extLst>
            </p:cNvPr>
            <p:cNvSpPr txBox="1"/>
            <p:nvPr/>
          </p:nvSpPr>
          <p:spPr>
            <a:xfrm>
              <a:off x="2773434" y="4438095"/>
              <a:ext cx="1582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Learn</a:t>
              </a:r>
            </a:p>
          </p:txBody>
        </p:sp>
      </p:grp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31945048-E8EA-4ECF-8056-358A2B06AE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1635" y="2083949"/>
            <a:ext cx="1681705" cy="788035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A0EFC491-10ED-48B2-89B8-D8A4C6CC6D29}"/>
              </a:ext>
            </a:extLst>
          </p:cNvPr>
          <p:cNvCxnSpPr>
            <a:cxnSpLocks/>
            <a:stCxn id="15" idx="2"/>
            <a:endCxn id="16" idx="3"/>
          </p:cNvCxnSpPr>
          <p:nvPr/>
        </p:nvCxnSpPr>
        <p:spPr>
          <a:xfrm rot="5400000">
            <a:off x="7712635" y="4844878"/>
            <a:ext cx="809962" cy="1751444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54B04E0-E9E5-4D55-AC67-9676BEFEDB6D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3391057" y="5315619"/>
            <a:ext cx="1559049" cy="809962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4619EBA2-450F-4C1F-B118-1083EEB99F4E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3840206" y="1692346"/>
            <a:ext cx="753311" cy="1605970"/>
          </a:xfrm>
          <a:prstGeom prst="curvedConnector2">
            <a:avLst/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BBF47C0-A4A0-4E69-AEC4-2B789C3CB042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8787322" y="4093801"/>
            <a:ext cx="412039" cy="2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0E6E3FCC-43EA-48A0-BF60-0FDBF551597D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3207861" y="4093801"/>
            <a:ext cx="412035" cy="3"/>
          </a:xfrm>
          <a:prstGeom prst="curved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  <a:effectLst>
            <a:glow rad="76200">
              <a:schemeClr val="bg1">
                <a:lumMod val="85000"/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Vogel, Himmel enthält.&#10;&#10;Automatisch generierte Beschreibung">
            <a:extLst>
              <a:ext uri="{FF2B5EF4-FFF2-40B4-BE49-F238E27FC236}">
                <a16:creationId xmlns:a16="http://schemas.microsoft.com/office/drawing/2014/main" id="{FF8CFC32-8F53-46AC-91B4-F582C52D7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273377" y="286066"/>
            <a:ext cx="30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GAMEPLAY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8B49C-5546-4E94-8D4E-6B57AF404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1725124"/>
            <a:ext cx="1317501" cy="2389535"/>
          </a:xfrm>
          <a:prstGeom prst="rect">
            <a:avLst/>
          </a:prstGeom>
        </p:spPr>
      </p:pic>
      <p:pic>
        <p:nvPicPr>
          <p:cNvPr id="8" name="Grafik 7" descr="Ein Bild, das schwarz, Person enthält.&#10;&#10;Automatisch generierte Beschreibung">
            <a:extLst>
              <a:ext uri="{FF2B5EF4-FFF2-40B4-BE49-F238E27FC236}">
                <a16:creationId xmlns:a16="http://schemas.microsoft.com/office/drawing/2014/main" id="{7923E282-70E9-4109-A84A-293F231ED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59" y="2064413"/>
            <a:ext cx="1814265" cy="2271918"/>
          </a:xfrm>
          <a:prstGeom prst="rect">
            <a:avLst/>
          </a:prstGeom>
        </p:spPr>
      </p:pic>
      <p:pic>
        <p:nvPicPr>
          <p:cNvPr id="10" name="Grafik 9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6E17C073-4F23-4710-9067-86645C3AD0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" y="1725124"/>
            <a:ext cx="1194751" cy="26652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F4C03B-D74E-44FB-8580-32F063422E49}"/>
              </a:ext>
            </a:extLst>
          </p:cNvPr>
          <p:cNvSpPr txBox="1"/>
          <p:nvPr/>
        </p:nvSpPr>
        <p:spPr>
          <a:xfrm>
            <a:off x="273377" y="4998398"/>
            <a:ext cx="193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Wall run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614E47-D680-4C9E-A705-6B4FA841289F}"/>
              </a:ext>
            </a:extLst>
          </p:cNvPr>
          <p:cNvSpPr txBox="1"/>
          <p:nvPr/>
        </p:nvSpPr>
        <p:spPr>
          <a:xfrm>
            <a:off x="2609510" y="5029175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Push objects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EF3A63-8E58-4A53-A281-57469FC8E1BB}"/>
              </a:ext>
            </a:extLst>
          </p:cNvPr>
          <p:cNvSpPr txBox="1"/>
          <p:nvPr/>
        </p:nvSpPr>
        <p:spPr>
          <a:xfrm>
            <a:off x="5686234" y="4998398"/>
            <a:ext cx="1277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25588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"/>
    </mc:Choice>
    <mc:Fallback xmlns="">
      <p:transition spd="slow" advTm="6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54F8E95C-0CE0-4FC5-A31B-4989785BD1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194383" y="27385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66167-65E0-4DBE-9F60-6CC58B414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65" y="1887205"/>
            <a:ext cx="3083590" cy="30835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F1824B-E43B-4292-A067-CC4DF71A55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" y="1887205"/>
            <a:ext cx="3081850" cy="3083590"/>
          </a:xfrm>
          <a:prstGeom prst="rect">
            <a:avLst/>
          </a:prstGeom>
        </p:spPr>
      </p:pic>
      <p:pic>
        <p:nvPicPr>
          <p:cNvPr id="10" name="Grafik 9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35B5D8F-E6A3-4FD6-B0E8-57729DA439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3" y="1887204"/>
            <a:ext cx="3083590" cy="30835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C4118B-256A-49C3-969B-9310163FAD99}"/>
              </a:ext>
            </a:extLst>
          </p:cNvPr>
          <p:cNvSpPr txBox="1"/>
          <p:nvPr/>
        </p:nvSpPr>
        <p:spPr>
          <a:xfrm>
            <a:off x="816161" y="5091428"/>
            <a:ext cx="3213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Environmental</a:t>
            </a:r>
          </a:p>
          <a:p>
            <a:pPr algn="ctr"/>
            <a:r>
              <a:rPr lang="en-US" sz="4000" dirty="0"/>
              <a:t>storytelling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FD5C89-86EB-4666-8FD1-93BC733C2292}"/>
              </a:ext>
            </a:extLst>
          </p:cNvPr>
          <p:cNvSpPr txBox="1"/>
          <p:nvPr/>
        </p:nvSpPr>
        <p:spPr>
          <a:xfrm>
            <a:off x="4750443" y="5113899"/>
            <a:ext cx="3569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No conversation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928312-7007-4A3C-A43F-4AE9E9443903}"/>
              </a:ext>
            </a:extLst>
          </p:cNvPr>
          <p:cNvSpPr txBox="1"/>
          <p:nvPr/>
        </p:nvSpPr>
        <p:spPr>
          <a:xfrm>
            <a:off x="9001899" y="5113899"/>
            <a:ext cx="2810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Short stories</a:t>
            </a:r>
          </a:p>
        </p:txBody>
      </p:sp>
    </p:spTree>
    <p:extLst>
      <p:ext uri="{BB962C8B-B14F-4D97-AF65-F5344CB8AC3E}">
        <p14:creationId xmlns:p14="http://schemas.microsoft.com/office/powerpoint/2010/main" val="14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erde, Vogel, fliegend, draußen enthält.&#10;&#10;Automatisch generierte Beschreibung">
            <a:extLst>
              <a:ext uri="{FF2B5EF4-FFF2-40B4-BE49-F238E27FC236}">
                <a16:creationId xmlns:a16="http://schemas.microsoft.com/office/drawing/2014/main" id="{E6FD2B3F-4143-477C-92C3-38DF7AFEE2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910398" y="735775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NARRATIVE</a:t>
            </a:r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2F40396-4404-4D1C-A2A9-35297D439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2481778"/>
            <a:ext cx="1385148" cy="30899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1772B8-60F7-4273-B92C-2A4D43E72F97}"/>
              </a:ext>
            </a:extLst>
          </p:cNvPr>
          <p:cNvSpPr txBox="1"/>
          <p:nvPr/>
        </p:nvSpPr>
        <p:spPr>
          <a:xfrm>
            <a:off x="2791276" y="3367552"/>
            <a:ext cx="280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Cowardice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52864E-0B5F-4CB5-BA9B-63254D0D775B}"/>
              </a:ext>
            </a:extLst>
          </p:cNvPr>
          <p:cNvSpPr txBox="1"/>
          <p:nvPr/>
        </p:nvSpPr>
        <p:spPr>
          <a:xfrm>
            <a:off x="6604990" y="3101814"/>
            <a:ext cx="1899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Running</a:t>
            </a:r>
          </a:p>
          <a:p>
            <a:pPr algn="ctr"/>
            <a:r>
              <a:rPr lang="en-US" sz="4000" dirty="0"/>
              <a:t>away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D22DA1-32F7-4A60-81D0-671B40FC24C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6342" y="2481778"/>
            <a:ext cx="2414132" cy="2414132"/>
          </a:xfrm>
          <a:prstGeom prst="rect">
            <a:avLst/>
          </a:prstGeom>
        </p:spPr>
      </p:pic>
      <p:sp>
        <p:nvSpPr>
          <p:cNvPr id="10" name="Pfeil: eingekerbt nach rechts 9">
            <a:extLst>
              <a:ext uri="{FF2B5EF4-FFF2-40B4-BE49-F238E27FC236}">
                <a16:creationId xmlns:a16="http://schemas.microsoft.com/office/drawing/2014/main" id="{EF51931F-2156-4D9E-8800-0BE6928D0AE8}"/>
              </a:ext>
            </a:extLst>
          </p:cNvPr>
          <p:cNvSpPr/>
          <p:nvPr/>
        </p:nvSpPr>
        <p:spPr>
          <a:xfrm>
            <a:off x="1980882" y="3509500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feil: eingekerbt nach rechts 12">
            <a:extLst>
              <a:ext uri="{FF2B5EF4-FFF2-40B4-BE49-F238E27FC236}">
                <a16:creationId xmlns:a16="http://schemas.microsoft.com/office/drawing/2014/main" id="{73457845-4217-498A-9765-EDC1E03ACA1E}"/>
              </a:ext>
            </a:extLst>
          </p:cNvPr>
          <p:cNvSpPr/>
          <p:nvPr/>
        </p:nvSpPr>
        <p:spPr>
          <a:xfrm>
            <a:off x="5762911" y="3489983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30FC1838-9DC8-4D71-AF32-9E72B799B754}"/>
              </a:ext>
            </a:extLst>
          </p:cNvPr>
          <p:cNvSpPr/>
          <p:nvPr/>
        </p:nvSpPr>
        <p:spPr>
          <a:xfrm>
            <a:off x="8761278" y="3479648"/>
            <a:ext cx="590309" cy="547102"/>
          </a:xfrm>
          <a:prstGeom prst="notchedRightArrow">
            <a:avLst/>
          </a:prstGeom>
          <a:solidFill>
            <a:schemeClr val="tx1"/>
          </a:solidFill>
          <a:ln>
            <a:noFill/>
          </a:ln>
          <a:effectLst>
            <a:outerShdw blurRad="50800" dist="1651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"/>
    </mc:Choice>
    <mc:Fallback xmlns="">
      <p:transition spd="slow" advTm="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706B5D-6EB0-4A6A-97C0-A5B69B8F1F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38D2273-D9F9-4A5F-A9FF-3D47130480FF}"/>
              </a:ext>
            </a:extLst>
          </p:cNvPr>
          <p:cNvSpPr txBox="1"/>
          <p:nvPr/>
        </p:nvSpPr>
        <p:spPr>
          <a:xfrm>
            <a:off x="377072" y="339366"/>
            <a:ext cx="601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TECHNICAL APPROACH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3E53C1-B091-4336-B2B0-084434C42F2A}"/>
              </a:ext>
            </a:extLst>
          </p:cNvPr>
          <p:cNvSpPr txBox="1"/>
          <p:nvPr/>
        </p:nvSpPr>
        <p:spPr>
          <a:xfrm>
            <a:off x="5234911" y="4177134"/>
            <a:ext cx="45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Decoupled systems</a:t>
            </a: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BCB42574-E175-42DE-BC42-32B6A2D7B9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12" y="1518004"/>
            <a:ext cx="1910996" cy="1910996"/>
          </a:xfrm>
          <a:prstGeom prst="rect">
            <a:avLst/>
          </a:prstGeom>
        </p:spPr>
      </p:pic>
      <p:pic>
        <p:nvPicPr>
          <p:cNvPr id="10" name="Grafik 9" descr="Ein Bild, das Axt enthält.&#10;&#10;Automatisch generierte Beschreibung">
            <a:extLst>
              <a:ext uri="{FF2B5EF4-FFF2-40B4-BE49-F238E27FC236}">
                <a16:creationId xmlns:a16="http://schemas.microsoft.com/office/drawing/2014/main" id="{71A8D29C-99CD-4CAB-906F-7EA04A91F1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6" y="1518004"/>
            <a:ext cx="1910995" cy="19109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CDCBD3-7C12-4E9D-A055-7758C5EDE9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49" y="1518004"/>
            <a:ext cx="1959225" cy="191099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C2583B-A3D1-4138-9C1B-9A1E1D766B41}"/>
              </a:ext>
            </a:extLst>
          </p:cNvPr>
          <p:cNvSpPr txBox="1"/>
          <p:nvPr/>
        </p:nvSpPr>
        <p:spPr>
          <a:xfrm>
            <a:off x="7247551" y="5507984"/>
            <a:ext cx="422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2304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Breitbild</PresentationFormat>
  <Paragraphs>64</Paragraphs>
  <Slides>15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LarsKalthoff@outlook.de</dc:creator>
  <cp:lastModifiedBy>LarsKalthoff@outlook.de</cp:lastModifiedBy>
  <cp:revision>45</cp:revision>
  <dcterms:created xsi:type="dcterms:W3CDTF">2019-06-05T13:05:48Z</dcterms:created>
  <dcterms:modified xsi:type="dcterms:W3CDTF">2019-06-06T11:21:48Z</dcterms:modified>
</cp:coreProperties>
</file>